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19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2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1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72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4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9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11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7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7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92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CF01CB-9FC0-4AC9-849F-EDB9DA8EF6F8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6FFF3EB-B1B0-4999-818C-14DB7DA1D94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7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6710" y="1167744"/>
            <a:ext cx="4996493" cy="3566160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191250" algn="l"/>
              </a:tabLst>
            </a:pPr>
            <a:r>
              <a:rPr lang="x-none" sz="32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Создание системы ранней социализации личности в условиях ДОО средств</a:t>
            </a:r>
            <a:r>
              <a:rPr lang="ru-RU" sz="32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а</a:t>
            </a:r>
            <a:r>
              <a:rPr lang="x-none" sz="32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м</a:t>
            </a:r>
            <a:r>
              <a:rPr lang="ru-RU" sz="32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и</a:t>
            </a:r>
            <a:r>
              <a:rPr lang="x-none" sz="32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художественно-эстетического развития детей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89361" y="4852237"/>
            <a:ext cx="4471189" cy="1143000"/>
          </a:xfrm>
        </p:spPr>
        <p:txBody>
          <a:bodyPr/>
          <a:lstStyle/>
          <a:p>
            <a:pPr algn="ctr"/>
            <a:r>
              <a:rPr lang="ru-RU" b="1" dirty="0" smtClean="0"/>
              <a:t>МАДОУ «Детский сад № 5 «Планета детства»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11865" r="11865"/>
          <a:stretch>
            <a:fillRect/>
          </a:stretch>
        </p:blipFill>
        <p:spPr>
          <a:xfrm>
            <a:off x="0" y="0"/>
            <a:ext cx="6044845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Цель проекта: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340585"/>
            <a:ext cx="10058400" cy="4023360"/>
          </a:xfrm>
        </p:spPr>
        <p:txBody>
          <a:bodyPr/>
          <a:lstStyle/>
          <a:p>
            <a:pPr marR="24511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Выявление эффективных средств и создание оптимальных условий для ранней социализации дошкольников посредством художественно – эстетического развития детей в дошкольной образовательной организации.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47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Продукт инновационной деятельности: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538804"/>
            <a:ext cx="10058400" cy="33302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Разработаны </a:t>
            </a:r>
            <a:r>
              <a:rPr lang="ru-RU" dirty="0"/>
              <a:t>4 дополнительных общеразвивающих образовательных программы:</a:t>
            </a: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«Поднимем занавес»;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«Танец и ритмика»;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«Бумажный мир»;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«Игровой стретчинг».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Создан методический продукт </a:t>
            </a:r>
            <a:r>
              <a:rPr lang="ru-RU" dirty="0"/>
              <a:t>Конструктор занятий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2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3823" y="-657536"/>
            <a:ext cx="5800496" cy="225910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Конструктор занятий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способствует более полной и точной реализации ФОП ДО, так как в конструкторе есть возможность не отступать от целевых ориентиров и задач каждой образовательной области в любом возрасте раннего и дошкольного детства.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23" y="168269"/>
            <a:ext cx="5311445" cy="3736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824" y="2076226"/>
            <a:ext cx="6093502" cy="3690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05" r="7263"/>
          <a:stretch/>
        </p:blipFill>
        <p:spPr>
          <a:xfrm>
            <a:off x="988276" y="3184264"/>
            <a:ext cx="5302826" cy="34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6" y="3818544"/>
            <a:ext cx="2042337" cy="2895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2"/>
          <a:stretch/>
        </p:blipFill>
        <p:spPr>
          <a:xfrm>
            <a:off x="7672711" y="1336777"/>
            <a:ext cx="4325964" cy="3254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50" y="4509922"/>
            <a:ext cx="3275427" cy="2177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9136" t="2783" r="1870" b="1456"/>
          <a:stretch/>
        </p:blipFill>
        <p:spPr>
          <a:xfrm>
            <a:off x="431507" y="1274389"/>
            <a:ext cx="2343748" cy="3184264"/>
          </a:xfrm>
          <a:prstGeom prst="rect">
            <a:avLst/>
          </a:prstGeom>
        </p:spPr>
      </p:pic>
      <p:pic>
        <p:nvPicPr>
          <p:cNvPr id="8" name="Объект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67216" y="3530131"/>
            <a:ext cx="2245689" cy="3157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841" y="1464286"/>
            <a:ext cx="3701220" cy="2473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9765" r="7308"/>
          <a:stretch/>
        </p:blipFill>
        <p:spPr>
          <a:xfrm>
            <a:off x="5364001" y="2745176"/>
            <a:ext cx="3551865" cy="24584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944" y="4777475"/>
            <a:ext cx="2811615" cy="187958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461490" y="119642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Шумовой оркестр «Звуки надежды»</a:t>
            </a:r>
            <a:b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ru-RU" sz="2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Музыкальный руководитель Кустова Анна Сергеевна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08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шебство св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4" y="365760"/>
            <a:ext cx="4309222" cy="332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Фрагмент спектакл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29" y="349318"/>
            <a:ext cx="4309222" cy="334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Багаж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91" y="2558491"/>
            <a:ext cx="4266177" cy="28296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63830" y="3822089"/>
            <a:ext cx="3569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>
                <a:latin typeface="Franklin Gothic Book" panose="020B05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Волшебство света, подаренное </a:t>
            </a:r>
            <a:r>
              <a:rPr lang="ru-RU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Некоммерческой организацией «Благотворительный фонд «ЕВРАЗа» - Сибирь».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7454" y="3822089"/>
            <a:ext cx="3472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Franklin Gothic Book" panose="020B05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Играем вместе. Инклюзивный оркестр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93391" y="5562979"/>
            <a:ext cx="4266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dirty="0">
                <a:latin typeface="Franklin Gothic Book" panose="020B05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Фрагмент спектакля «Багаж» в разноцветных лучах прожекторов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9998" y="404938"/>
            <a:ext cx="4797287" cy="1450757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Инклюзивный театр «Успех вместе»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9" y="286603"/>
            <a:ext cx="2716671" cy="5882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53" y="806825"/>
            <a:ext cx="3584349" cy="4731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62" y="2210502"/>
            <a:ext cx="5278419" cy="39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1" y="206987"/>
            <a:ext cx="1915888" cy="273105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81" y="196147"/>
            <a:ext cx="2000366" cy="2651440"/>
          </a:xfrm>
          <a:prstGeom prst="rect">
            <a:avLst/>
          </a:prstGeom>
        </p:spPr>
      </p:pic>
      <p:pic>
        <p:nvPicPr>
          <p:cNvPr id="6" name="Рисунок 5" descr="C:\Users\PC\Documents\для меня\Детский сад № 5\Моя работа\Конкурсы\Грамоты\Грамоты и сертификаты пдагогов\2020-2021\Пингина И.В\20-21\Пингина Инна Владимировн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31" y="196147"/>
            <a:ext cx="1982611" cy="265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PC\Documents\для меня\Детский сад № 5\Моя работа\Конкурсы\Грамоты\Грамоты и сертификаты пдагогов\2020-2021\Дмитриева О.Н\20-21\Видеоролик 1 мест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50" y="196147"/>
            <a:ext cx="2055267" cy="265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PC\Documents\для меня\Детский сад № 5\Моя работа\Конкурсы\Грамоты\Грамоты и сертификаты пдагогов\19-20 уч. год\Дипломы КОФ 2020\Для всех.BM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72" y="3398028"/>
            <a:ext cx="1904106" cy="292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PC\Documents\для меня\Детский сад № 5\Моя работа\Конкурсы\Грамоты\Грамоты и сертификаты пдагогов\19-20 уч. год\Дипломы КОФ 2020\Бордунова С.Ю..BMP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/>
          <a:stretch/>
        </p:blipFill>
        <p:spPr bwMode="auto">
          <a:xfrm>
            <a:off x="2004886" y="3901852"/>
            <a:ext cx="2042262" cy="233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PC\Documents\для меня\Детский сад № 5\Моя работа\Конкурсы\Грамоты\Грамоты и сертификаты пдагогов\19-20 уч. год\Дипломы КОФ 2020\Масибут Е.А..BMP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/>
          <a:stretch/>
        </p:blipFill>
        <p:spPr bwMode="auto">
          <a:xfrm>
            <a:off x="340860" y="3398028"/>
            <a:ext cx="1904106" cy="292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4514" r="5268"/>
          <a:stretch/>
        </p:blipFill>
        <p:spPr>
          <a:xfrm>
            <a:off x="9283850" y="3102899"/>
            <a:ext cx="2314976" cy="299592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2349195" y="196147"/>
            <a:ext cx="2446554" cy="271997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5960845" y="2916122"/>
            <a:ext cx="2532536" cy="336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18" y="899789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Дальнейшая работа в ДОО, включающая в себя следующие мероприятия: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663315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Продолжать внедрять инновационные технологии </a:t>
            </a:r>
            <a:r>
              <a:rPr lang="ru-RU" dirty="0"/>
              <a:t>в воспитательно- образовательный процесс, перейдя в статус </a:t>
            </a:r>
            <a:r>
              <a:rPr lang="ru-RU" dirty="0" err="1"/>
              <a:t>стажировочной</a:t>
            </a:r>
            <a:r>
              <a:rPr lang="ru-RU" dirty="0"/>
              <a:t> площадки при КРИПКиПРО.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Совершенствовать развивающую </a:t>
            </a:r>
            <a:r>
              <a:rPr lang="ru-RU" dirty="0"/>
              <a:t>предметно- </a:t>
            </a:r>
            <a:r>
              <a:rPr lang="ru-RU" dirty="0" smtClean="0"/>
              <a:t>пространственную среду.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продолжать внедрять различные </a:t>
            </a:r>
            <a:r>
              <a:rPr lang="ru-RU" dirty="0"/>
              <a:t>формы взаимодействия с </a:t>
            </a:r>
            <a:r>
              <a:rPr lang="ru-RU" dirty="0" smtClean="0"/>
              <a:t>родителями.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Повышать результативность участия всех субъектов воспитательно- образовательного процесса (детей, педагогов, родителей) в конкурсах разного уровня (всероссийского, регионального, муниципального</a:t>
            </a:r>
            <a:r>
              <a:rPr lang="ru-RU" dirty="0" smtClean="0"/>
              <a:t>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Продолжать сотрудничество в рамках социального партнёрства с образовательными учреждениями округа.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2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1534</TotalTime>
  <Words>238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Arial Unicode MS</vt:lpstr>
      <vt:lpstr>Calibri</vt:lpstr>
      <vt:lpstr>Calibri Light</vt:lpstr>
      <vt:lpstr>Century Gothic</vt:lpstr>
      <vt:lpstr>Franklin Gothic Book</vt:lpstr>
      <vt:lpstr>Times New Roman</vt:lpstr>
      <vt:lpstr>Wingdings</vt:lpstr>
      <vt:lpstr>Ретро</vt:lpstr>
      <vt:lpstr>Создание системы ранней социализации личности в условиях ДОО средствами   художественно-эстетического развития детей </vt:lpstr>
      <vt:lpstr>Цель проекта:</vt:lpstr>
      <vt:lpstr>Продукт инновационной деятельности:</vt:lpstr>
      <vt:lpstr>Конструктор занятий способствует более полной и точной реализации ФОП ДО, так как в конструкторе есть возможность не отступать от целевых ориентиров и задач каждой образовательной области в любом возрасте раннего и дошкольного детства.</vt:lpstr>
      <vt:lpstr>Презентация PowerPoint</vt:lpstr>
      <vt:lpstr>Презентация PowerPoint</vt:lpstr>
      <vt:lpstr>Инклюзивный театр «Успех вместе»</vt:lpstr>
      <vt:lpstr>Презентация PowerPoint</vt:lpstr>
      <vt:lpstr>Дальнейшая работа в ДОО, включающая в себя следующие мероприятия: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Владимировна</dc:creator>
  <cp:lastModifiedBy>Ольга Владимировна</cp:lastModifiedBy>
  <cp:revision>18</cp:revision>
  <dcterms:created xsi:type="dcterms:W3CDTF">2023-08-15T01:56:44Z</dcterms:created>
  <dcterms:modified xsi:type="dcterms:W3CDTF">2023-08-16T03:31:27Z</dcterms:modified>
</cp:coreProperties>
</file>