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66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2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1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4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5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0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4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  <p:sldLayoutId id="214748365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netadetstva5.kuz-edu.ru/index.php?id=20621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4420" y="182563"/>
            <a:ext cx="9642241" cy="357187"/>
          </a:xfrm>
        </p:spPr>
        <p:txBody>
          <a:bodyPr/>
          <a:lstStyle/>
          <a:p>
            <a:r>
              <a:rPr lang="ru-RU" dirty="0" smtClean="0"/>
              <a:t>МАДОУ «Детский сад № 5 «Планета детства» г. Гурьевск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4625" y="614909"/>
            <a:ext cx="8160078" cy="65684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Лепёшкина Светлана Викторовна, заведующий</a:t>
            </a:r>
          </a:p>
          <a:p>
            <a:r>
              <a:rPr lang="ru-RU" dirty="0" smtClean="0"/>
              <a:t>Троеглазова Ольга Владимировна, заместитель заведующего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97013" y="1712452"/>
            <a:ext cx="6637994" cy="15287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Создание системы ранней социализации личности в условиях ДОО средствами   художественно-эстетического развития детей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Выявление </a:t>
            </a:r>
            <a:r>
              <a:rPr lang="ru-RU" dirty="0"/>
              <a:t>эффективных средств и создание оптимальных условий для социализации дошкольников через раннее художественно – эстетическое развитие детей в дошкольной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354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 аналитико-проектировочный / 2019-2020 уч.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Изучить опыт ранней </a:t>
            </a:r>
            <a:r>
              <a:rPr lang="ru-RU" sz="2000" dirty="0" smtClean="0"/>
              <a:t>социализации, формируемой средствами художественно-эстетического развития </a:t>
            </a:r>
            <a:r>
              <a:rPr lang="ru-RU" sz="2000" dirty="0"/>
              <a:t>в дошкольных образовательных организациях России.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991122" cy="31638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Проанализирован </a:t>
            </a:r>
            <a:r>
              <a:rPr lang="ru-RU" dirty="0"/>
              <a:t>опыт </a:t>
            </a:r>
            <a:r>
              <a:rPr lang="ru-RU" dirty="0" smtClean="0"/>
              <a:t>дошкольных </a:t>
            </a:r>
            <a:r>
              <a:rPr lang="ru-RU" dirty="0"/>
              <a:t>образовательных организаций </a:t>
            </a:r>
            <a:r>
              <a:rPr lang="ru-RU" dirty="0" smtClean="0"/>
              <a:t>региона по темам «Ранняя социализация», «Интеграция художественно-эстетической и социально-коммуникативной образовательных областей» и др., созвучным с темой проекта.</a:t>
            </a:r>
            <a:endParaRPr lang="ru-RU" dirty="0" smtClean="0"/>
          </a:p>
          <a:p>
            <a:r>
              <a:rPr lang="ru-RU" dirty="0" smtClean="0"/>
              <a:t>Проведены методические встречи с ДОУ Гурьевского округа.</a:t>
            </a:r>
          </a:p>
          <a:p>
            <a:r>
              <a:rPr lang="ru-RU" dirty="0" smtClean="0"/>
              <a:t>Собирается пакет методических материалов по теме 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 аналитико-проектировочный / 2019-2020 уч.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Провести анализ ресурсных возможностей ДОУ (кадровых, методических, материально-технических, финансовых) для реализации задач инновационного 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Кадровый анализ показал, что педагоги стремятся к повышению квалификации, занимаются самообразованием, готовы к участию в инновационной деятельности, </a:t>
            </a:r>
          </a:p>
        </p:txBody>
      </p:sp>
    </p:spTree>
    <p:extLst>
      <p:ext uri="{BB962C8B-B14F-4D97-AF65-F5344CB8AC3E}">
        <p14:creationId xmlns:p14="http://schemas.microsoft.com/office/powerpoint/2010/main" val="14153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 аналитико-проектировочный / 2019-2020 уч.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Изучить отношение родителей (законных представителей) воспитанников к инновационной деятельности в ДОУ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Проведены родительские собрания в группах с включением в повестку дня вопроса об инновационном проекте.</a:t>
            </a:r>
          </a:p>
          <a:p>
            <a:pPr>
              <a:lnSpc>
                <a:spcPct val="120000"/>
              </a:lnSpc>
            </a:pPr>
            <a:r>
              <a:rPr lang="ru-RU" dirty="0"/>
              <a:t>Проведено анкетирование родителей с целью выявления их информированности о проекте, ранней социализации, художественно-эстетическом развитии, об их отношении к инновации в ДОУ. </a:t>
            </a:r>
          </a:p>
        </p:txBody>
      </p:sp>
    </p:spTree>
    <p:extLst>
      <p:ext uri="{BB962C8B-B14F-4D97-AF65-F5344CB8AC3E}">
        <p14:creationId xmlns:p14="http://schemas.microsoft.com/office/powerpoint/2010/main" val="679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 аналитико-проектировочный / 2019-2020 уч.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Разработать </a:t>
            </a:r>
            <a:r>
              <a:rPr lang="ru-RU" dirty="0" smtClean="0"/>
              <a:t>организационно-управленческое обеспечение реализации </a:t>
            </a:r>
            <a:r>
              <a:rPr lang="ru-RU" dirty="0"/>
              <a:t>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Созданы и размещены на сайте нормативные локальные акты, регламентирующие инновационную деятельность. </a:t>
            </a:r>
          </a:p>
          <a:p>
            <a:pPr>
              <a:lnSpc>
                <a:spcPct val="120000"/>
              </a:lnSpc>
            </a:pP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planetadetstva5.kuz-edu.ru/index.php?id=20621</a:t>
            </a:r>
            <a:r>
              <a:rPr lang="ru-RU" dirty="0" smtClean="0"/>
              <a:t> </a:t>
            </a:r>
            <a:endParaRPr lang="ru-RU" dirty="0"/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 аналитико-проектировочный / 2019-2020 уч.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Создавать базу учебно-методического и научно-методического обеспечения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аза </a:t>
            </a:r>
            <a:r>
              <a:rPr lang="ru-RU" dirty="0"/>
              <a:t>учебно-методического и научно-методического </a:t>
            </a:r>
            <a:r>
              <a:rPr lang="ru-RU" dirty="0" smtClean="0"/>
              <a:t>обеспечения проекта создаётся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22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 аналитико-проектировочный / 2019-2020 уч.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Организовать взаимодействие с социумом по вопросам реализации инновационного проекта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Заключён договор </a:t>
            </a:r>
            <a:r>
              <a:rPr lang="ru-RU" dirty="0"/>
              <a:t>с МБУ </a:t>
            </a:r>
            <a:r>
              <a:rPr lang="ru-RU" dirty="0" smtClean="0"/>
              <a:t>«Городской </a:t>
            </a:r>
            <a:r>
              <a:rPr lang="ru-RU" dirty="0"/>
              <a:t>Дворец </a:t>
            </a:r>
            <a:r>
              <a:rPr lang="ru-RU" dirty="0" smtClean="0"/>
              <a:t>культуры» г. Гурьевска.</a:t>
            </a:r>
          </a:p>
          <a:p>
            <a:pPr>
              <a:lnSpc>
                <a:spcPct val="120000"/>
              </a:lnSpc>
            </a:pPr>
            <a:r>
              <a:rPr lang="ru-RU" dirty="0"/>
              <a:t>Заключён договор с КемГИК</a:t>
            </a:r>
          </a:p>
        </p:txBody>
      </p:sp>
    </p:spTree>
    <p:extLst>
      <p:ext uri="{BB962C8B-B14F-4D97-AF65-F5344CB8AC3E}">
        <p14:creationId xmlns:p14="http://schemas.microsoft.com/office/powerpoint/2010/main" val="6050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 </a:t>
            </a:r>
            <a:r>
              <a:rPr lang="ru-RU" dirty="0" smtClean="0"/>
              <a:t>аналитико-проектировочный / 2019-2020 уч.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Поиск научных сотрудников, заинтересованных темой проекта.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Разработка программы </a:t>
            </a:r>
            <a:r>
              <a:rPr lang="ru-RU" dirty="0"/>
              <a:t>внутрифирменного обучения по овладению педагогами коллективно-распределённой деятельностью и осознанию нового стиля педагогического общения, применения его на практике.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Разработка </a:t>
            </a:r>
            <a:r>
              <a:rPr lang="ru-RU" dirty="0" smtClean="0"/>
              <a:t>программы повышения </a:t>
            </a:r>
            <a:r>
              <a:rPr lang="ru-RU" dirty="0"/>
              <a:t>педагогической культуры родителей в соответствии с темой </a:t>
            </a:r>
            <a:r>
              <a:rPr lang="ru-RU" dirty="0" smtClean="0"/>
              <a:t>инновационного </a:t>
            </a:r>
            <a:r>
              <a:rPr lang="ru-RU" dirty="0"/>
              <a:t>проекта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Отсутствие научных исследований вопросов, связанных с темой проекта.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Авторитарный или либерально-попустительский стиль педагогической деятельности педагогов, наполняемый в то же время собственно «педагогическим» содержанием.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Индифферентное отношение родителей к инновационной деятельности ДОУ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0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395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Сине - красный</vt:lpstr>
      <vt:lpstr>Сине - красный (светлый)</vt:lpstr>
      <vt:lpstr>Красно - Синий (Светлый)</vt:lpstr>
      <vt:lpstr>Презентация PowerPoint</vt:lpstr>
      <vt:lpstr>Этап аналитико-проектировочный / 2019-2020 уч. год</vt:lpstr>
      <vt:lpstr>Этап аналитико-проектировочный / 2019-2020 уч. год</vt:lpstr>
      <vt:lpstr>Этап аналитико-проектировочный / 2019-2020 уч. год</vt:lpstr>
      <vt:lpstr>Этап аналитико-проектировочный / 2019-2020 уч. год</vt:lpstr>
      <vt:lpstr>Этап аналитико-проектировочный / 2019-2020 уч. год</vt:lpstr>
      <vt:lpstr>Этап аналитико-проектировочный / 2019-2020 уч. год</vt:lpstr>
      <vt:lpstr>Этап аналитико-проектировочный / 2019-2020 уч.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Ольга Владимировна</cp:lastModifiedBy>
  <cp:revision>23</cp:revision>
  <dcterms:created xsi:type="dcterms:W3CDTF">2020-11-16T02:28:04Z</dcterms:created>
  <dcterms:modified xsi:type="dcterms:W3CDTF">2021-02-04T09:06:00Z</dcterms:modified>
</cp:coreProperties>
</file>